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  <Default Extension="bin" ContentType="application/vnd.openxmlformats-officedocument.presentationml.printerSettings"/>
  <Override PartName="/ppt/notesSlides/notesSlide4.xml" ContentType="application/vnd.openxmlformats-officedocument.presentationml.notesSlide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72" r:id="rId1"/>
  </p:sldMasterIdLst>
  <p:notesMasterIdLst>
    <p:notesMasterId r:id="rId15"/>
  </p:notesMasterIdLst>
  <p:sldIdLst>
    <p:sldId id="256" r:id="rId2"/>
    <p:sldId id="265" r:id="rId3"/>
    <p:sldId id="270" r:id="rId4"/>
    <p:sldId id="267" r:id="rId5"/>
    <p:sldId id="271" r:id="rId6"/>
    <p:sldId id="266" r:id="rId7"/>
    <p:sldId id="269" r:id="rId8"/>
    <p:sldId id="272" r:id="rId9"/>
    <p:sldId id="260" r:id="rId10"/>
    <p:sldId id="261" r:id="rId11"/>
    <p:sldId id="262" r:id="rId12"/>
    <p:sldId id="273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4993" autoAdjust="0"/>
    <p:restoredTop sz="94660"/>
  </p:normalViewPr>
  <p:slideViewPr>
    <p:cSldViewPr>
      <p:cViewPr varScale="1">
        <p:scale>
          <a:sx n="137" d="100"/>
          <a:sy n="137" d="100"/>
        </p:scale>
        <p:origin x="-9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interSettings" Target="printerSettings/printerSettings1.bin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19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B3A3FA-2642-4902-9BF2-6D3A51A232FD}" type="datetimeFigureOut">
              <a:rPr lang="en-US" smtClean="0"/>
              <a:pPr/>
              <a:t>8/8/09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AD925F-5FF8-4BF9-A894-EB84BE037B5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AD925F-5FF8-4BF9-A894-EB84BE037B5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AD925F-5FF8-4BF9-A894-EB84BE037B5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AD925F-5FF8-4BF9-A894-EB84BE037B5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AD925F-5FF8-4BF9-A894-EB84BE037B5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CA971B4-1722-4E1F-A047-7039E75ABE41}" type="datetimeFigureOut">
              <a:rPr lang="en-US" smtClean="0"/>
              <a:pPr/>
              <a:t>8/8/09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8CC118C-39D0-40F2-87F5-444B3CA08E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971B4-1722-4E1F-A047-7039E75ABE41}" type="datetimeFigureOut">
              <a:rPr lang="en-US" smtClean="0"/>
              <a:pPr/>
              <a:t>8/8/09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C118C-39D0-40F2-87F5-444B3CA08E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971B4-1722-4E1F-A047-7039E75ABE41}" type="datetimeFigureOut">
              <a:rPr lang="en-US" smtClean="0"/>
              <a:pPr/>
              <a:t>8/8/09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C118C-39D0-40F2-87F5-444B3CA08E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971B4-1722-4E1F-A047-7039E75ABE41}" type="datetimeFigureOut">
              <a:rPr lang="en-US" smtClean="0"/>
              <a:pPr/>
              <a:t>8/8/09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C118C-39D0-40F2-87F5-444B3CA08E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971B4-1722-4E1F-A047-7039E75ABE41}" type="datetimeFigureOut">
              <a:rPr lang="en-US" smtClean="0"/>
              <a:pPr/>
              <a:t>8/8/09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C118C-39D0-40F2-87F5-444B3CA08E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971B4-1722-4E1F-A047-7039E75ABE41}" type="datetimeFigureOut">
              <a:rPr lang="en-US" smtClean="0"/>
              <a:pPr/>
              <a:t>8/8/09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C118C-39D0-40F2-87F5-444B3CA08E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971B4-1722-4E1F-A047-7039E75ABE41}" type="datetimeFigureOut">
              <a:rPr lang="en-US" smtClean="0"/>
              <a:pPr/>
              <a:t>8/8/09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C118C-39D0-40F2-87F5-444B3CA08E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971B4-1722-4E1F-A047-7039E75ABE41}" type="datetimeFigureOut">
              <a:rPr lang="en-US" smtClean="0"/>
              <a:pPr/>
              <a:t>8/8/09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C118C-39D0-40F2-87F5-444B3CA08E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971B4-1722-4E1F-A047-7039E75ABE41}" type="datetimeFigureOut">
              <a:rPr lang="en-US" smtClean="0"/>
              <a:pPr/>
              <a:t>8/8/09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C118C-39D0-40F2-87F5-444B3CA08E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ACA971B4-1722-4E1F-A047-7039E75ABE41}" type="datetimeFigureOut">
              <a:rPr lang="en-US" smtClean="0"/>
              <a:pPr/>
              <a:t>8/8/09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C118C-39D0-40F2-87F5-444B3CA08E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CA971B4-1722-4E1F-A047-7039E75ABE41}" type="datetimeFigureOut">
              <a:rPr lang="en-US" smtClean="0"/>
              <a:pPr/>
              <a:t>8/8/09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8CC118C-39D0-40F2-87F5-444B3CA08E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ACA971B4-1722-4E1F-A047-7039E75ABE41}" type="datetimeFigureOut">
              <a:rPr lang="en-US" smtClean="0"/>
              <a:pPr/>
              <a:t>8/8/09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8CC118C-39D0-40F2-87F5-444B3CA08EB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acebook.com/profile.php?id=100000103487664&amp;ref=profile%23http://www.facebook.com/profile.php?id=100000103487664&amp;ref=profile%23/profile.php?id=100000103487664&amp;v=wall&amp;ref=profile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Social Media</a:t>
            </a:r>
            <a:br>
              <a:rPr lang="en-US" dirty="0" smtClean="0"/>
            </a:br>
            <a:r>
              <a:rPr lang="en-US" dirty="0" smtClean="0"/>
              <a:t>&amp;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Youth </a:t>
            </a:r>
            <a:r>
              <a:rPr lang="en-US" dirty="0" smtClean="0"/>
              <a:t>Learning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Senta</a:t>
            </a:r>
            <a:r>
              <a:rPr lang="en-US" dirty="0" smtClean="0"/>
              <a:t> Ray</a:t>
            </a:r>
          </a:p>
          <a:p>
            <a:r>
              <a:rPr lang="en-US" dirty="0" smtClean="0"/>
              <a:t>August 8, 2009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….Here’s an example of our discussion in class</a:t>
            </a:r>
          </a:p>
          <a:p>
            <a:pPr>
              <a:buNone/>
            </a:pPr>
            <a:r>
              <a:rPr lang="en-US" dirty="0" smtClean="0"/>
              <a:t>… Class was boring today I already new this I saw   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… its </a:t>
            </a:r>
            <a:r>
              <a:rPr lang="en-US" dirty="0" smtClean="0"/>
              <a:t>on YouTube here’s the link</a:t>
            </a:r>
          </a:p>
          <a:p>
            <a:pPr>
              <a:buNone/>
            </a:pPr>
            <a:r>
              <a:rPr lang="en-US" dirty="0" smtClean="0"/>
              <a:t>… I forgot to tell you I’ll be absent tomorrow I have a track ....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#Science1Hr (use your </a:t>
            </a:r>
            <a:r>
              <a:rPr lang="en-US" dirty="0" err="1" smtClean="0"/>
              <a:t>hashtags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HAVE THEM FOLLOW </a:t>
            </a:r>
            <a:r>
              <a:rPr lang="en-US" dirty="0" smtClean="0"/>
              <a:t>SCIENCE…</a:t>
            </a:r>
          </a:p>
          <a:p>
            <a:pPr lvl="1"/>
            <a:r>
              <a:rPr lang="en-US" dirty="0" smtClean="0"/>
              <a:t>CONSTANT UPDATES </a:t>
            </a:r>
          </a:p>
          <a:p>
            <a:pPr lvl="1"/>
            <a:r>
              <a:rPr lang="en-US" dirty="0" smtClean="0"/>
              <a:t>DISCUSSIONS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Who would you have your students follow?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Twitter/science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</a:t>
            </a:r>
            <a:r>
              <a:rPr lang="en-US" dirty="0" smtClean="0"/>
              <a:t>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Google Docs</a:t>
            </a:r>
          </a:p>
          <a:p>
            <a:r>
              <a:rPr lang="en-US" dirty="0" err="1" smtClean="0"/>
              <a:t>PodCast</a:t>
            </a:r>
            <a:endParaRPr lang="en-US" dirty="0" smtClean="0"/>
          </a:p>
          <a:p>
            <a:r>
              <a:rPr lang="en-US" dirty="0" err="1" smtClean="0"/>
              <a:t>Rss</a:t>
            </a:r>
            <a:r>
              <a:rPr lang="en-US" dirty="0" smtClean="0"/>
              <a:t> Feeds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Gmail</a:t>
            </a:r>
            <a:r>
              <a:rPr lang="en-US" dirty="0" smtClean="0"/>
              <a:t> Account is a Must Have!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Anderson Analytics report, found an estimated 110 million people in the U.S., or 36% of the total population, are regular users of social networking sites.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61</a:t>
            </a:r>
            <a:r>
              <a:rPr lang="en-US" dirty="0" smtClean="0"/>
              <a:t>% or 67 million regular users, defined as those logging on at least once a month, under age 35.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Facebook</a:t>
            </a:r>
            <a:r>
              <a:rPr lang="en-US" dirty="0" smtClean="0"/>
              <a:t> Statistics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What</a:t>
            </a:r>
            <a:r>
              <a:rPr lang="en-US" dirty="0" smtClean="0"/>
              <a:t> percentage of </a:t>
            </a:r>
            <a:r>
              <a:rPr lang="en-US" dirty="0" smtClean="0"/>
              <a:t>your students are on </a:t>
            </a:r>
            <a:r>
              <a:rPr lang="en-US" dirty="0" err="1" smtClean="0"/>
              <a:t>facebook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r>
              <a:rPr lang="en-US" dirty="0" smtClean="0"/>
              <a:t>How </a:t>
            </a:r>
            <a:r>
              <a:rPr lang="en-US" dirty="0" smtClean="0"/>
              <a:t>much time do you think students spend on </a:t>
            </a:r>
            <a:r>
              <a:rPr lang="en-US" dirty="0" err="1" smtClean="0"/>
              <a:t>Facebook</a:t>
            </a:r>
            <a:r>
              <a:rPr lang="en-US" dirty="0" smtClean="0"/>
              <a:t> daily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Facebook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Socializing ( positive and/or negative)</a:t>
            </a:r>
          </a:p>
          <a:p>
            <a:r>
              <a:rPr lang="en-US" dirty="0" smtClean="0"/>
              <a:t>Gaming (MAFIA Wars is very popular)</a:t>
            </a:r>
          </a:p>
          <a:p>
            <a:r>
              <a:rPr lang="en-US" dirty="0" smtClean="0"/>
              <a:t>Quizzes (How well do you know?)</a:t>
            </a:r>
          </a:p>
          <a:p>
            <a:r>
              <a:rPr lang="en-US" dirty="0" smtClean="0"/>
              <a:t>Dating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Youth Usage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Can </a:t>
            </a:r>
            <a:r>
              <a:rPr lang="en-US" dirty="0" smtClean="0"/>
              <a:t>you think of other ways students </a:t>
            </a:r>
            <a:r>
              <a:rPr lang="en-US" dirty="0" smtClean="0"/>
              <a:t>use </a:t>
            </a:r>
            <a:r>
              <a:rPr lang="en-US" dirty="0" err="1" smtClean="0"/>
              <a:t>Facebook</a:t>
            </a:r>
            <a:r>
              <a:rPr lang="en-US" dirty="0" smtClean="0"/>
              <a:t>?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Post Journal Question</a:t>
            </a:r>
          </a:p>
          <a:p>
            <a:r>
              <a:rPr lang="en-US" dirty="0" smtClean="0"/>
              <a:t>Teacher Tube Links</a:t>
            </a:r>
          </a:p>
          <a:p>
            <a:r>
              <a:rPr lang="en-US" dirty="0" smtClean="0"/>
              <a:t>You Tube Links</a:t>
            </a:r>
          </a:p>
          <a:p>
            <a:r>
              <a:rPr lang="en-US" dirty="0" err="1" smtClean="0"/>
              <a:t>Podcast</a:t>
            </a:r>
            <a:r>
              <a:rPr lang="en-US" dirty="0" smtClean="0"/>
              <a:t> </a:t>
            </a:r>
          </a:p>
          <a:p>
            <a:r>
              <a:rPr lang="en-US" dirty="0" smtClean="0"/>
              <a:t>Links to </a:t>
            </a:r>
            <a:r>
              <a:rPr lang="en-US" dirty="0" err="1" smtClean="0"/>
              <a:t>WikiSpaces</a:t>
            </a:r>
            <a:r>
              <a:rPr lang="en-US" dirty="0" smtClean="0"/>
              <a:t>, </a:t>
            </a:r>
            <a:r>
              <a:rPr lang="en-US" dirty="0" err="1" smtClean="0"/>
              <a:t>Blogs</a:t>
            </a:r>
            <a:r>
              <a:rPr lang="en-US" dirty="0" smtClean="0"/>
              <a:t>, Virtual Fieldtrips</a:t>
            </a:r>
          </a:p>
          <a:p>
            <a:r>
              <a:rPr lang="en-US" dirty="0" smtClean="0"/>
              <a:t>Announcements </a:t>
            </a:r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/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Facebook</a:t>
            </a:r>
            <a:r>
              <a:rPr lang="en-US" dirty="0" smtClean="0"/>
              <a:t> as a Learning Tool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Mizzray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Privacy Issues</a:t>
            </a:r>
          </a:p>
          <a:p>
            <a:r>
              <a:rPr lang="en-US" dirty="0" smtClean="0"/>
              <a:t>Getting them to add you as a “Friend”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Teacher/Student Concerns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Link students to videos, virtual labs, quizzes, blogs, etc.</a:t>
            </a:r>
          </a:p>
          <a:p>
            <a:pPr>
              <a:buNone/>
            </a:pPr>
            <a:r>
              <a:rPr lang="en-US" dirty="0" smtClean="0"/>
              <a:t>	Unique Communication Piece</a:t>
            </a:r>
          </a:p>
          <a:p>
            <a:pPr>
              <a:buNone/>
            </a:pPr>
            <a:r>
              <a:rPr lang="en-US" dirty="0" smtClean="0"/>
              <a:t>		Constant Tweets about science ….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Twitter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343</TotalTime>
  <Words>301</Words>
  <Application>Microsoft Office PowerPoint</Application>
  <PresentationFormat>On-screen Show (4:3)</PresentationFormat>
  <Paragraphs>62</Paragraphs>
  <Slides>13</Slides>
  <Notes>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Concourse</vt:lpstr>
      <vt:lpstr>     Social Media &amp;  Youth Learning </vt:lpstr>
      <vt:lpstr>Facebook Statistics</vt:lpstr>
      <vt:lpstr>Facebook </vt:lpstr>
      <vt:lpstr>Youth Usage</vt:lpstr>
      <vt:lpstr>Slide 5</vt:lpstr>
      <vt:lpstr>Facebook as a Learning Tool </vt:lpstr>
      <vt:lpstr>Mizzray </vt:lpstr>
      <vt:lpstr>Teacher/Student Concerns </vt:lpstr>
      <vt:lpstr>Twitter</vt:lpstr>
      <vt:lpstr>#Science1Hr (use your hashtags)</vt:lpstr>
      <vt:lpstr>Twitter/science </vt:lpstr>
      <vt:lpstr>Benefits  </vt:lpstr>
      <vt:lpstr>Gmail Account is a Must Have!</vt:lpstr>
    </vt:vector>
  </TitlesOfParts>
  <Company>Toshiba</Company>
  <LinksUpToDate>false</LinksUpToDate>
  <SharedDoc>false</SharedDoc>
  <HyperlinksChanged>false</HyperlinksChanged>
  <AppVersion>12.0257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Media Websites</dc:title>
  <dc:creator>Senta D Ray</dc:creator>
  <cp:lastModifiedBy>College of Education</cp:lastModifiedBy>
  <cp:revision>29</cp:revision>
  <dcterms:created xsi:type="dcterms:W3CDTF">2009-08-08T13:46:46Z</dcterms:created>
  <dcterms:modified xsi:type="dcterms:W3CDTF">2009-08-08T17:11:50Z</dcterms:modified>
</cp:coreProperties>
</file>